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184" y="2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633064"/>
            <a:ext cx="11062835" cy="188904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BE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28" y="0"/>
            <a:ext cx="11858171" cy="262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120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24</cp:revision>
  <dcterms:created xsi:type="dcterms:W3CDTF">2017-01-30T20:04:56Z</dcterms:created>
  <dcterms:modified xsi:type="dcterms:W3CDTF">2020-02-19T18:52:57Z</dcterms:modified>
</cp:coreProperties>
</file>