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5575"/>
    <a:srgbClr val="0034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5000" y="32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 shadeToTitle="1"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231" y="2134508"/>
            <a:ext cx="11062835" cy="2387600"/>
          </a:xfrm>
          <a:prstGeom prst="rect">
            <a:avLst/>
          </a:prstGeom>
          <a:effectLst/>
        </p:spPr>
        <p:txBody>
          <a:bodyPr anchor="b">
            <a:normAutofit/>
          </a:bodyPr>
          <a:lstStyle>
            <a:lvl1pPr algn="l">
              <a:defRPr sz="5400" b="0">
                <a:solidFill>
                  <a:srgbClr val="7855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829" y="4689290"/>
            <a:ext cx="11080422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10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7/18/19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06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7/18/19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8557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7/18/19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8557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rgbClr val="003493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7/18/19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rgbClr val="78557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7/18/19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8557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7/18/19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8557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7/18/19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8557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7/18/19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8557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7/18/19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8557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7/18/19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8557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493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7/18/19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8557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447" y="6212101"/>
            <a:ext cx="1204551" cy="54498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7/18/19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9567735" y="5541541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223</TotalTime>
  <Words>31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Wingdings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Microsoft Office User</cp:lastModifiedBy>
  <cp:revision>26</cp:revision>
  <dcterms:created xsi:type="dcterms:W3CDTF">2017-01-30T20:04:56Z</dcterms:created>
  <dcterms:modified xsi:type="dcterms:W3CDTF">2019-07-18T20:41:19Z</dcterms:modified>
</cp:coreProperties>
</file>