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93"/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46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2352" y="2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3/6/19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894" y="3491345"/>
            <a:ext cx="10838213" cy="1721923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0034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894" y="5332020"/>
            <a:ext cx="10838212" cy="961901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13706" y="1128034"/>
            <a:ext cx="9773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2018 International Congress on</a:t>
            </a:r>
            <a:r>
              <a:rPr lang="en-US" sz="2400" kern="1200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Advances in Nuclear Power Plants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3/6/19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>
                <a:solidFill>
                  <a:srgbClr val="00349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3/6/19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3/6/19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3/6/19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3/6/19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3/6/19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3/6/19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3/6/19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728" y="2381147"/>
            <a:ext cx="5336976" cy="2387600"/>
          </a:xfrm>
        </p:spPr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366" y="4860822"/>
            <a:ext cx="5349299" cy="1655762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49030" y="3574947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8314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S 16x9_02_ NE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32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Wingdings</vt:lpstr>
      <vt:lpstr>Arial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37</cp:revision>
  <dcterms:created xsi:type="dcterms:W3CDTF">2017-01-30T20:04:56Z</dcterms:created>
  <dcterms:modified xsi:type="dcterms:W3CDTF">2019-03-06T19:14:45Z</dcterms:modified>
</cp:coreProperties>
</file>