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8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3184" y="2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1" y="2134508"/>
            <a:ext cx="11062835" cy="2387600"/>
          </a:xfrm>
        </p:spPr>
        <p:txBody>
          <a:bodyPr anchor="b">
            <a:normAutofit/>
          </a:bodyPr>
          <a:lstStyle>
            <a:lvl1pPr algn="l">
              <a:defRPr sz="5400" b="0">
                <a:solidFill>
                  <a:srgbClr val="5760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12/17/18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7DAC596B-4AE8-4712-B308-997991F60E70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12/17/18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12/17/18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9567735" y="554154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119</TotalTime>
  <Words>31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Microsoft Office User</cp:lastModifiedBy>
  <cp:revision>23</cp:revision>
  <dcterms:created xsi:type="dcterms:W3CDTF">2017-01-30T20:04:56Z</dcterms:created>
  <dcterms:modified xsi:type="dcterms:W3CDTF">2018-12-17T19:04:39Z</dcterms:modified>
</cp:coreProperties>
</file>