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93"/>
    <a:srgbClr val="785575"/>
    <a:srgbClr val="C2A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50" autoAdjust="0"/>
    <p:restoredTop sz="94660"/>
  </p:normalViewPr>
  <p:slideViewPr>
    <p:cSldViewPr snapToGrid="0" showGuides="1">
      <p:cViewPr>
        <p:scale>
          <a:sx n="107" d="100"/>
          <a:sy n="107" d="100"/>
        </p:scale>
        <p:origin x="3272" y="1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C371E-1E1E-B149-8A00-9AB1523A7805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6B924-071A-2F4B-B09C-D1512BD3B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6B924-071A-2F4B-B09C-D1512BD3B1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1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894" y="3491345"/>
            <a:ext cx="10838213" cy="1721923"/>
          </a:xfrm>
        </p:spPr>
        <p:txBody>
          <a:bodyPr anchor="b">
            <a:normAutofit/>
          </a:bodyPr>
          <a:lstStyle>
            <a:lvl1pPr algn="l">
              <a:defRPr sz="5400" b="0">
                <a:solidFill>
                  <a:srgbClr val="0034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894" y="5332020"/>
            <a:ext cx="10838212" cy="961901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50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313706" y="1128034"/>
            <a:ext cx="9773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spc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2018 International Congress on</a:t>
            </a:r>
            <a:r>
              <a:rPr lang="en-US" sz="2400" kern="1200" spc="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spc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Advances in Nuclear Power Plants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06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NPIC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NPIC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lnSpc>
                <a:spcPct val="95000"/>
              </a:lnSpc>
              <a:defRPr sz="2000">
                <a:solidFill>
                  <a:srgbClr val="785575"/>
                </a:solidFill>
              </a:defRPr>
            </a:lvl1pPr>
          </a:lstStyle>
          <a:p>
            <a:endParaRPr lang="en-US" dirty="0">
              <a:solidFill>
                <a:srgbClr val="C2ACB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 sz="1200"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NPIC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12/17/18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NPIC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NPIC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NPIC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NPIC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NPIC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NPIC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NPIC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728" y="2381147"/>
            <a:ext cx="5336976" cy="2387600"/>
          </a:xfrm>
        </p:spPr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366" y="4860822"/>
            <a:ext cx="5349299" cy="1655762"/>
          </a:xfrm>
        </p:spPr>
        <p:txBody>
          <a:bodyPr/>
          <a:lstStyle/>
          <a:p>
            <a:r>
              <a:rPr lang="en-US" dirty="0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0049030" y="3574947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8314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32</Words>
  <Application>Microsoft Macintosh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Microsoft Office User</cp:lastModifiedBy>
  <cp:revision>41</cp:revision>
  <dcterms:created xsi:type="dcterms:W3CDTF">2017-01-30T20:04:56Z</dcterms:created>
  <dcterms:modified xsi:type="dcterms:W3CDTF">2018-12-17T19:03:14Z</dcterms:modified>
</cp:coreProperties>
</file>