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60"/>
  </p:normalViewPr>
  <p:slideViewPr>
    <p:cSldViewPr snapToGrid="0" showGuides="1">
      <p:cViewPr>
        <p:scale>
          <a:sx n="107" d="100"/>
          <a:sy n="107" d="100"/>
        </p:scale>
        <p:origin x="3496" y="1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231" y="2134508"/>
            <a:ext cx="11062835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5400" b="0"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3829" y="4689290"/>
            <a:ext cx="11080422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8/17/18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90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8/17/18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8/17/18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7DAC596B-4AE8-4712-B308-997991F60E70}" type="datetimeFigureOut">
              <a:rPr lang="en-US" smtClean="0"/>
              <a:pPr/>
              <a:t>8/17/18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8/17/18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8/17/18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8/17/18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8/17/18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8/17/18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8/17/18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8/17/18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447" y="6212101"/>
            <a:ext cx="1204551" cy="54498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8/17/18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Name of Presenter</a:t>
            </a:r>
          </a:p>
          <a:p>
            <a:r>
              <a:rPr lang="en-US" dirty="0"/>
              <a:t>Title of Presenter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9567735" y="5541541"/>
            <a:ext cx="1845331" cy="7681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Place logo </a:t>
            </a:r>
            <a:br>
              <a:rPr lang="en-US" sz="1400" dirty="0"/>
            </a:br>
            <a:r>
              <a:rPr lang="en-US" sz="14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8143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NS 16x9_02_ NEW">
  <a:themeElements>
    <a:clrScheme name="ANS_2017">
      <a:dk1>
        <a:srgbClr val="2F5496"/>
      </a:dk1>
      <a:lt1>
        <a:srgbClr val="FFFFFF"/>
      </a:lt1>
      <a:dk2>
        <a:srgbClr val="2F5496"/>
      </a:dk2>
      <a:lt2>
        <a:srgbClr val="E7E6E6"/>
      </a:lt2>
      <a:accent1>
        <a:srgbClr val="2F5496"/>
      </a:accent1>
      <a:accent2>
        <a:srgbClr val="70AD47"/>
      </a:accent2>
      <a:accent3>
        <a:srgbClr val="FFC000"/>
      </a:accent3>
      <a:accent4>
        <a:srgbClr val="8F45C7"/>
      </a:accent4>
      <a:accent5>
        <a:srgbClr val="70AD47"/>
      </a:accent5>
      <a:accent6>
        <a:srgbClr val="BFBFB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ANS 16x9_02_ NEW</Template>
  <TotalTime>129</TotalTime>
  <Words>31</Words>
  <Application>Microsoft Macintosh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Wingdings</vt:lpstr>
      <vt:lpstr>ANS 16x9_02_ NEW</vt:lpstr>
      <vt:lpstr>Title of Presentation</vt:lpstr>
      <vt:lpstr>Text Slide Sample</vt:lpstr>
    </vt:vector>
  </TitlesOfParts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Microsoft Office User</cp:lastModifiedBy>
  <cp:revision>23</cp:revision>
  <dcterms:created xsi:type="dcterms:W3CDTF">2017-01-30T20:04:56Z</dcterms:created>
  <dcterms:modified xsi:type="dcterms:W3CDTF">2018-08-17T20:01:50Z</dcterms:modified>
</cp:coreProperties>
</file>