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A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2448" y="1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371E-1E1E-B149-8A00-9AB1523A7805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6B924-071A-2F4B-B09C-D1512BD3B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B924-071A-2F4B-B09C-D1512BD3B1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1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770909"/>
            <a:ext cx="10515601" cy="2387600"/>
          </a:xfrm>
        </p:spPr>
        <p:txBody>
          <a:bodyPr anchor="b">
            <a:normAutofit/>
          </a:bodyPr>
          <a:lstStyle>
            <a:lvl1pPr algn="l">
              <a:defRPr sz="5400" b="0">
                <a:solidFill>
                  <a:srgbClr val="C2A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32" y="5158509"/>
            <a:ext cx="10515536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2" y="5542762"/>
            <a:ext cx="1388533" cy="131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2" y="5542762"/>
            <a:ext cx="1388533" cy="131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fld id="{7DAC596B-4AE8-4712-B308-997991F60E70}" type="datetimeFigureOut">
              <a:rPr lang="en-US" smtClean="0"/>
              <a:pPr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2" y="5542762"/>
            <a:ext cx="1388533" cy="131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2" y="5542762"/>
            <a:ext cx="1388533" cy="131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2" y="5542762"/>
            <a:ext cx="1388533" cy="131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4/25/18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2" y="5542762"/>
            <a:ext cx="1388533" cy="131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2" y="5542762"/>
            <a:ext cx="1388533" cy="131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4/25/18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2" y="5542762"/>
            <a:ext cx="1388533" cy="131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2" y="5542762"/>
            <a:ext cx="1388533" cy="131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2" y="5542762"/>
            <a:ext cx="1388533" cy="131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447" y="6212101"/>
            <a:ext cx="1204551" cy="5449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770909"/>
            <a:ext cx="10515601" cy="1883000"/>
          </a:xfrm>
        </p:spPr>
        <p:txBody>
          <a:bodyPr/>
          <a:lstStyle/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Name of Presenter</a:t>
            </a:r>
          </a:p>
          <a:p>
            <a:r>
              <a:rPr lang="en-US" dirty="0"/>
              <a:t>Title of Presenter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9030" y="5541541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8314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Custom 1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BNC" id="{97F9A963-53F6-5143-8588-8CA2B403B48E}" vid="{6F6267F9-9F1F-664E-9429-96958A1E80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PBNC revised</Template>
  <TotalTime>0</TotalTime>
  <Words>32</Words>
  <Application>Microsoft Macintosh PowerPoint</Application>
  <PresentationFormat>Widescreen</PresentationFormat>
  <Paragraphs>12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ANS 16x9_02_ NEW</vt:lpstr>
      <vt:lpstr>Title of Presentation</vt:lpstr>
      <vt:lpstr>PowerPoint Presentation</vt:lpstr>
      <vt:lpstr>Text Slide Sample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Microsoft Office User</cp:lastModifiedBy>
  <cp:revision>1</cp:revision>
  <dcterms:created xsi:type="dcterms:W3CDTF">2018-04-25T15:25:53Z</dcterms:created>
  <dcterms:modified xsi:type="dcterms:W3CDTF">2018-04-25T15:26:07Z</dcterms:modified>
</cp:coreProperties>
</file>