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132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3" y="6057689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24457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3" y="6082576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6089650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57689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57689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57689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57689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24457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60740"/>
            <a:ext cx="997967" cy="66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utonium Futures revised" id="{216AFB15-5CED-6147-84B9-B078A3AE15EF}" vid="{E9EA2D2B-4ECF-B844-8E17-68A6FE66E7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Plutonium Futures revised</Template>
  <TotalTime>0</TotalTime>
  <Words>27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Wingdings</vt:lpstr>
      <vt:lpstr>ANS 16x9_02_ NEW</vt:lpstr>
      <vt:lpstr>Title of Presentation</vt:lpstr>
      <vt:lpstr>Text Slide Sample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Microsoft Office User</cp:lastModifiedBy>
  <cp:revision>1</cp:revision>
  <dcterms:created xsi:type="dcterms:W3CDTF">2018-04-16T15:42:39Z</dcterms:created>
  <dcterms:modified xsi:type="dcterms:W3CDTF">2018-04-16T15:43:07Z</dcterms:modified>
</cp:coreProperties>
</file>