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74"/>
  </p:normalViewPr>
  <p:slideViewPr>
    <p:cSldViewPr snapToGrid="0" showGuides="1">
      <p:cViewPr>
        <p:scale>
          <a:sx n="100" d="100"/>
          <a:sy n="100" d="100"/>
        </p:scale>
        <p:origin x="560" y="68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99" d="100"/>
          <a:sy n="99" d="100"/>
        </p:scale>
        <p:origin x="3064"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54D268-8B70-7C4B-83B8-416EBE8188B5}" type="datetimeFigureOut">
              <a:rPr lang="en-US" smtClean="0"/>
              <a:t>5/4/18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AC6402-8D20-EE4A-ABD3-9F11C6CB1958}" type="slidenum">
              <a:rPr lang="en-US" smtClean="0"/>
              <a:t>‹#›</a:t>
            </a:fld>
            <a:endParaRPr lang="en-US"/>
          </a:p>
        </p:txBody>
      </p:sp>
    </p:spTree>
    <p:extLst>
      <p:ext uri="{BB962C8B-B14F-4D97-AF65-F5344CB8AC3E}">
        <p14:creationId xmlns:p14="http://schemas.microsoft.com/office/powerpoint/2010/main" val="849790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is the Title page. Use this only for the beginning of your presentation. To add pages to your presentation,  Go to the “insert tab” and click on the down arrow beside “new slide”. </a:t>
            </a:r>
            <a:r>
              <a:rPr lang="en-US" sz="1200" kern="1200" smtClean="0">
                <a:solidFill>
                  <a:schemeClr val="tx1"/>
                </a:solidFill>
                <a:effectLst/>
                <a:latin typeface="+mn-lt"/>
                <a:ea typeface="+mn-ea"/>
                <a:cs typeface="+mn-cs"/>
              </a:rPr>
              <a:t>Choose the slide template from that dropdown list that best matches the content that you are placing on that page.</a:t>
            </a:r>
            <a:r>
              <a:rPr lang="en-US" smtClean="0">
                <a:effectLst/>
              </a:rPr>
              <a:t> </a:t>
            </a:r>
            <a:endParaRPr lang="en-US" dirty="0"/>
          </a:p>
        </p:txBody>
      </p:sp>
      <p:sp>
        <p:nvSpPr>
          <p:cNvPr id="4" name="Slide Number Placeholder 3"/>
          <p:cNvSpPr>
            <a:spLocks noGrp="1"/>
          </p:cNvSpPr>
          <p:nvPr>
            <p:ph type="sldNum" sz="quarter" idx="10"/>
          </p:nvPr>
        </p:nvSpPr>
        <p:spPr/>
        <p:txBody>
          <a:bodyPr/>
          <a:lstStyle/>
          <a:p>
            <a:fld id="{E1AC6402-8D20-EE4A-ABD3-9F11C6CB1958}" type="slidenum">
              <a:rPr lang="en-US" smtClean="0"/>
              <a:t>1</a:t>
            </a:fld>
            <a:endParaRPr lang="en-US"/>
          </a:p>
        </p:txBody>
      </p:sp>
    </p:spTree>
    <p:extLst>
      <p:ext uri="{BB962C8B-B14F-4D97-AF65-F5344CB8AC3E}">
        <p14:creationId xmlns:p14="http://schemas.microsoft.com/office/powerpoint/2010/main" val="1659420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0231" y="3289300"/>
            <a:ext cx="11062835" cy="1473200"/>
          </a:xfrm>
        </p:spPr>
        <p:txBody>
          <a:bodyPr anchor="b">
            <a:normAutofit/>
          </a:bodyPr>
          <a:lstStyle>
            <a:lvl1pPr algn="l">
              <a:defRPr sz="5400" b="0">
                <a:solidFill>
                  <a:srgbClr val="003493"/>
                </a:solidFill>
                <a:effectLst>
                  <a:outerShdw blurRad="38100" dist="38100" dir="2700000" algn="tl">
                    <a:srgbClr val="000000">
                      <a:alpha val="43137"/>
                    </a:srgbClr>
                  </a:outerShdw>
                </a:effectLst>
              </a:defRPr>
            </a:lvl1pPr>
          </a:lstStyle>
          <a:p>
            <a:r>
              <a:rPr lang="en-US" dirty="0"/>
              <a:t>Click to edit Master title style</a:t>
            </a:r>
          </a:p>
        </p:txBody>
      </p:sp>
      <p:sp>
        <p:nvSpPr>
          <p:cNvPr id="3" name="Subtitle 2"/>
          <p:cNvSpPr>
            <a:spLocks noGrp="1"/>
          </p:cNvSpPr>
          <p:nvPr>
            <p:ph type="subTitle" idx="1"/>
          </p:nvPr>
        </p:nvSpPr>
        <p:spPr>
          <a:xfrm>
            <a:off x="333829" y="5092700"/>
            <a:ext cx="11080422" cy="1252352"/>
          </a:xfrm>
        </p:spPr>
        <p:txBody>
          <a:bodyPr>
            <a:normAutofit/>
          </a:bodyPr>
          <a:lstStyle>
            <a:lvl1pPr marL="0" indent="0" algn="l">
              <a:buNone/>
              <a:defRPr sz="3200">
                <a:solidFill>
                  <a:schemeClr val="bg2">
                    <a:lumMod val="10000"/>
                  </a:schemeClr>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7DAC596B-4AE8-4712-B308-997991F60E70}" type="datetimeFigureOut">
              <a:rPr lang="en-US" smtClean="0"/>
              <a:t>5/4/18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p:spPr>
        <p:txBody>
          <a:bodyPr/>
          <a:lstStyle/>
          <a:p>
            <a:fld id="{23C6260E-304F-4BA0-8E11-6E941ACC6DAE}" type="slidenum">
              <a:rPr lang="en-US" smtClean="0"/>
              <a:t>‹#›</a:t>
            </a:fld>
            <a:endParaRPr lang="en-US"/>
          </a:p>
        </p:txBody>
      </p:sp>
    </p:spTree>
    <p:extLst>
      <p:ext uri="{BB962C8B-B14F-4D97-AF65-F5344CB8AC3E}">
        <p14:creationId xmlns:p14="http://schemas.microsoft.com/office/powerpoint/2010/main" val="2080906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AC596B-4AE8-4712-B308-997991F60E70}" type="datetimeFigureOut">
              <a:rPr lang="en-US" smtClean="0"/>
              <a:t>5/4/18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6260E-304F-4BA0-8E11-6E941ACC6DAE}"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899630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AC596B-4AE8-4712-B308-997991F60E70}" type="datetimeFigureOut">
              <a:rPr lang="en-US" smtClean="0"/>
              <a:t>5/4/18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6260E-304F-4BA0-8E11-6E941ACC6DAE}"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2660515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5000"/>
              </a:lnSpc>
              <a:defRPr>
                <a:solidFill>
                  <a:schemeClr val="tx2"/>
                </a:solidFill>
                <a:effectLst/>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nSpc>
                <a:spcPct val="95000"/>
              </a:lnSpc>
              <a:spcBef>
                <a:spcPts val="1800"/>
              </a:spcBef>
              <a:buClr>
                <a:schemeClr val="tx1"/>
              </a:buClr>
              <a:defRPr>
                <a:effectLst/>
              </a:defRPr>
            </a:lvl1pPr>
            <a:lvl2pPr marL="685800" indent="-228600">
              <a:lnSpc>
                <a:spcPct val="95000"/>
              </a:lnSpc>
              <a:spcBef>
                <a:spcPts val="200"/>
              </a:spcBef>
              <a:buClr>
                <a:schemeClr val="tx2"/>
              </a:buClr>
              <a:buFont typeface="Arial" panose="020B0604020202020204" pitchFamily="34" charset="0"/>
              <a:buChar char="-"/>
              <a:defRPr>
                <a:effectLst/>
              </a:defRPr>
            </a:lvl2pPr>
            <a:lvl3pPr marL="1143000" indent="-228600">
              <a:lnSpc>
                <a:spcPct val="95000"/>
              </a:lnSpc>
              <a:buClr>
                <a:schemeClr val="tx2"/>
              </a:buClr>
              <a:buFont typeface="Wingdings" panose="05000000000000000000" pitchFamily="2" charset="2"/>
              <a:buChar char="§"/>
              <a:defRPr>
                <a:effectLst/>
              </a:defRPr>
            </a:lvl3pPr>
            <a:lvl4pPr>
              <a:lnSpc>
                <a:spcPct val="95000"/>
              </a:lnSpc>
              <a:buClr>
                <a:schemeClr val="tx1"/>
              </a:buClr>
              <a:defRPr>
                <a:effectLst/>
              </a:defRPr>
            </a:lvl4pPr>
            <a:lvl5pPr>
              <a:lnSpc>
                <a:spcPct val="95000"/>
              </a:lnSpc>
              <a:buClr>
                <a:schemeClr val="tx1"/>
              </a:buClr>
              <a:defRPr>
                <a:effect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lnSpc>
                <a:spcPct val="95000"/>
              </a:lnSpc>
              <a:defRPr/>
            </a:lvl1pPr>
          </a:lstStyle>
          <a:p>
            <a:fld id="{7DAC596B-4AE8-4712-B308-997991F60E70}" type="datetimeFigureOut">
              <a:rPr lang="en-US" smtClean="0"/>
              <a:pPr/>
              <a:t>5/4/18</a:t>
            </a:fld>
            <a:endParaRPr lang="en-US"/>
          </a:p>
        </p:txBody>
      </p:sp>
      <p:sp>
        <p:nvSpPr>
          <p:cNvPr id="5" name="Footer Placeholder 4"/>
          <p:cNvSpPr>
            <a:spLocks noGrp="1"/>
          </p:cNvSpPr>
          <p:nvPr>
            <p:ph type="ftr" sz="quarter" idx="11"/>
          </p:nvPr>
        </p:nvSpPr>
        <p:spPr/>
        <p:txBody>
          <a:bodyPr/>
          <a:lstStyle>
            <a:lvl1pPr>
              <a:lnSpc>
                <a:spcPct val="95000"/>
              </a:lnSpc>
              <a:defRPr/>
            </a:lvl1pPr>
          </a:lstStyle>
          <a:p>
            <a:endParaRPr lang="en-US"/>
          </a:p>
        </p:txBody>
      </p:sp>
      <p:sp>
        <p:nvSpPr>
          <p:cNvPr id="6" name="Slide Number Placeholder 5"/>
          <p:cNvSpPr>
            <a:spLocks noGrp="1"/>
          </p:cNvSpPr>
          <p:nvPr>
            <p:ph type="sldNum" sz="quarter" idx="12"/>
          </p:nvPr>
        </p:nvSpPr>
        <p:spPr/>
        <p:txBody>
          <a:bodyPr/>
          <a:lstStyle>
            <a:lvl1pPr>
              <a:lnSpc>
                <a:spcPct val="95000"/>
              </a:lnSpc>
              <a:defRPr/>
            </a:lvl1pPr>
          </a:lstStyle>
          <a:p>
            <a:fld id="{23C6260E-304F-4BA0-8E11-6E941ACC6DAE}"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360877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AC596B-4AE8-4712-B308-997991F60E70}" type="datetimeFigureOut">
              <a:rPr lang="en-US" smtClean="0"/>
              <a:t>5/4/18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6260E-304F-4BA0-8E11-6E941ACC6DAE}"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351416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AC596B-4AE8-4712-B308-997991F60E70}" type="datetimeFigureOut">
              <a:rPr lang="en-US" smtClean="0"/>
              <a:t>5/4/18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6260E-304F-4BA0-8E11-6E941ACC6DAE}"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4172919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AC596B-4AE8-4712-B308-997991F60E70}" type="datetimeFigureOut">
              <a:rPr lang="en-US" smtClean="0"/>
              <a:t>5/4/18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C6260E-304F-4BA0-8E11-6E941ACC6DAE}"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42382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AC596B-4AE8-4712-B308-997991F60E70}" type="datetimeFigureOut">
              <a:rPr lang="en-US" smtClean="0"/>
              <a:t>5/4/18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C6260E-304F-4BA0-8E11-6E941ACC6DAE}"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249837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C596B-4AE8-4712-B308-997991F60E70}" type="datetimeFigureOut">
              <a:rPr lang="en-US" smtClean="0"/>
              <a:t>5/4/18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C6260E-304F-4BA0-8E11-6E941ACC6DAE}"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3798467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AC596B-4AE8-4712-B308-997991F60E70}" type="datetimeFigureOut">
              <a:rPr lang="en-US" smtClean="0"/>
              <a:t>5/4/18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6260E-304F-4BA0-8E11-6E941ACC6DAE}"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4214995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AC596B-4AE8-4712-B308-997991F60E70}" type="datetimeFigureOut">
              <a:rPr lang="en-US" smtClean="0"/>
              <a:t>5/4/18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6260E-304F-4BA0-8E11-6E941ACC6DAE}"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8323" y="6040439"/>
            <a:ext cx="666231" cy="681036"/>
          </a:xfrm>
          <a:prstGeom prst="rect">
            <a:avLst/>
          </a:prstGeom>
        </p:spPr>
      </p:pic>
    </p:spTree>
    <p:extLst>
      <p:ext uri="{BB962C8B-B14F-4D97-AF65-F5344CB8AC3E}">
        <p14:creationId xmlns:p14="http://schemas.microsoft.com/office/powerpoint/2010/main" val="124681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599447" y="6212101"/>
            <a:ext cx="1204551" cy="544980"/>
          </a:xfrm>
          <a:prstGeom prst="rect">
            <a:avLst/>
          </a:prstGeom>
        </p:spPr>
      </p:pic>
      <p:sp>
        <p:nvSpPr>
          <p:cNvPr id="2" name="Title Placeholder 1"/>
          <p:cNvSpPr>
            <a:spLocks noGrp="1"/>
          </p:cNvSpPr>
          <p:nvPr>
            <p:ph type="title"/>
          </p:nvPr>
        </p:nvSpPr>
        <p:spPr>
          <a:xfrm>
            <a:off x="498323" y="365125"/>
            <a:ext cx="1121470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8323" y="1825625"/>
            <a:ext cx="11214705" cy="4351338"/>
          </a:xfrm>
          <a:prstGeom prst="rect">
            <a:avLst/>
          </a:prstGeom>
        </p:spPr>
        <p:txBody>
          <a:bodyPr vert="horz" lIns="91440" tIns="45720" rIns="91440" bIns="45720" rtlCol="0">
            <a:normAutofit/>
          </a:bodyPr>
          <a:lstStyle/>
          <a:p>
            <a:pPr marL="228600" lvl="0" indent="-228600" algn="l" defTabSz="914400" rtl="0" eaLnBrk="1" latinLnBrk="0" hangingPunct="1">
              <a:lnSpc>
                <a:spcPct val="95000"/>
              </a:lnSpc>
              <a:spcBef>
                <a:spcPts val="1800"/>
              </a:spcBef>
              <a:buClr>
                <a:schemeClr val="accent1"/>
              </a:buClr>
              <a:buFont typeface="Arial" panose="020B0604020202020204" pitchFamily="34" charset="0"/>
              <a:buChar char="•"/>
            </a:pPr>
            <a:r>
              <a:rPr lang="en-US" dirty="0"/>
              <a:t>Edit Master text styles</a:t>
            </a:r>
          </a:p>
          <a:p>
            <a:pPr marL="685800" lvl="1" indent="-228600" algn="l" defTabSz="914400" rtl="0" eaLnBrk="1" latinLnBrk="0" hangingPunct="1">
              <a:lnSpc>
                <a:spcPct val="95000"/>
              </a:lnSpc>
              <a:spcBef>
                <a:spcPts val="200"/>
              </a:spcBef>
              <a:buClr>
                <a:schemeClr val="accent1"/>
              </a:buClr>
              <a:buFont typeface="Arial" panose="020B0604020202020204" pitchFamily="34" charset="0"/>
              <a:buChar char="-"/>
            </a:pPr>
            <a:r>
              <a:rPr lang="en-US" dirty="0"/>
              <a:t>Second level</a:t>
            </a:r>
          </a:p>
          <a:p>
            <a:pPr marL="1143000" lvl="2" indent="-228600" algn="l" defTabSz="914400" rtl="0" eaLnBrk="1" latinLnBrk="0" hangingPunct="1">
              <a:lnSpc>
                <a:spcPct val="95000"/>
              </a:lnSpc>
              <a:spcBef>
                <a:spcPts val="500"/>
              </a:spcBef>
              <a:buClr>
                <a:schemeClr val="accent1"/>
              </a:buClr>
              <a:buFont typeface="Wingdings" panose="05000000000000000000" pitchFamily="2" charset="2"/>
              <a:buChar char="§"/>
            </a:pPr>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7DAC596B-4AE8-4712-B308-997991F60E70}" type="datetimeFigureOut">
              <a:rPr lang="en-US" smtClean="0"/>
              <a:pPr/>
              <a:t>5/4/18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12805"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23C6260E-304F-4BA0-8E11-6E941ACC6DAE}" type="slidenum">
              <a:rPr lang="en-US" smtClean="0"/>
              <a:pPr/>
              <a:t>‹#›</a:t>
            </a:fld>
            <a:endParaRPr lang="en-US"/>
          </a:p>
        </p:txBody>
      </p:sp>
    </p:spTree>
    <p:extLst>
      <p:ext uri="{BB962C8B-B14F-4D97-AF65-F5344CB8AC3E}">
        <p14:creationId xmlns:p14="http://schemas.microsoft.com/office/powerpoint/2010/main" val="2934933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5000"/>
        </a:lnSpc>
        <a:spcBef>
          <a:spcPct val="0"/>
        </a:spcBef>
        <a:buNone/>
        <a:defRPr sz="3600" b="0" kern="1200">
          <a:solidFill>
            <a:schemeClr val="tx2"/>
          </a:solidFill>
          <a:effectLst/>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lang="en-US" sz="2800" kern="1200" dirty="0" smtClean="0">
          <a:solidFill>
            <a:srgbClr val="000000"/>
          </a:solidFill>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rgbClr val="000000"/>
          </a:solidFill>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rgbClr val="000000"/>
          </a:solidFill>
          <a:effectLst/>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rgbClr val="000000"/>
          </a:solidFill>
          <a:effectLst/>
          <a:latin typeface="+mn-lt"/>
          <a:ea typeface="+mn-ea"/>
          <a:cs typeface="+mn-cs"/>
        </a:defRPr>
      </a:lvl4pPr>
      <a:lvl5pPr marL="2057400" indent="-228600" algn="l" defTabSz="914400" rtl="0" eaLnBrk="1" latinLnBrk="0" hangingPunct="1">
        <a:lnSpc>
          <a:spcPct val="90000"/>
        </a:lnSpc>
        <a:spcBef>
          <a:spcPts val="500"/>
        </a:spcBef>
        <a:buClr>
          <a:schemeClr val="tx2"/>
        </a:buClr>
        <a:buFont typeface="Arial" panose="020B0604020202020204" pitchFamily="34" charset="0"/>
        <a:buChar char="•"/>
        <a:defRPr sz="1800" kern="1200">
          <a:solidFill>
            <a:srgbClr val="000000"/>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Title of Presentation</a:t>
            </a:r>
          </a:p>
        </p:txBody>
      </p:sp>
      <p:sp>
        <p:nvSpPr>
          <p:cNvPr id="3" name="Subtitle 2"/>
          <p:cNvSpPr>
            <a:spLocks noGrp="1"/>
          </p:cNvSpPr>
          <p:nvPr>
            <p:ph type="subTitle" idx="1"/>
          </p:nvPr>
        </p:nvSpPr>
        <p:spPr/>
        <p:txBody>
          <a:bodyPr/>
          <a:lstStyle/>
          <a:p>
            <a:r>
              <a:rPr lang="en-US"/>
              <a:t>Name of Presenter</a:t>
            </a:r>
          </a:p>
          <a:p>
            <a:r>
              <a:rPr lang="en-US" dirty="0"/>
              <a:t>Title of Presenter</a:t>
            </a:r>
          </a:p>
        </p:txBody>
      </p:sp>
      <p:sp>
        <p:nvSpPr>
          <p:cNvPr id="5" name="Rectangle 4"/>
          <p:cNvSpPr/>
          <p:nvPr/>
        </p:nvSpPr>
        <p:spPr>
          <a:xfrm>
            <a:off x="10254699" y="5992481"/>
            <a:ext cx="1534722" cy="63883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Place logo </a:t>
            </a:r>
            <a:br>
              <a:rPr lang="en-US" sz="1200" dirty="0"/>
            </a:br>
            <a:r>
              <a:rPr lang="en-US" sz="1200" dirty="0"/>
              <a:t>or company name here</a:t>
            </a:r>
          </a:p>
        </p:txBody>
      </p:sp>
    </p:spTree>
    <p:extLst>
      <p:ext uri="{BB962C8B-B14F-4D97-AF65-F5344CB8AC3E}">
        <p14:creationId xmlns:p14="http://schemas.microsoft.com/office/powerpoint/2010/main" val="4083143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 Slide Sample</a:t>
            </a:r>
          </a:p>
        </p:txBody>
      </p:sp>
      <p:sp>
        <p:nvSpPr>
          <p:cNvPr id="3" name="Content Placeholder 2"/>
          <p:cNvSpPr>
            <a:spLocks noGrp="1"/>
          </p:cNvSpPr>
          <p:nvPr>
            <p:ph idx="1"/>
          </p:nvPr>
        </p:nvSpPr>
        <p:spPr/>
        <p:txBody>
          <a:bodyPr/>
          <a:lstStyle/>
          <a:p>
            <a:r>
              <a:rPr lang="en-US" dirty="0"/>
              <a:t>Add text here</a:t>
            </a:r>
          </a:p>
          <a:p>
            <a:r>
              <a:rPr lang="en-US" dirty="0"/>
              <a:t>Add text here</a:t>
            </a:r>
          </a:p>
          <a:p>
            <a:r>
              <a:rPr lang="en-US" dirty="0"/>
              <a:t>Add text here</a:t>
            </a:r>
          </a:p>
          <a:p>
            <a:r>
              <a:rPr lang="en-US" dirty="0"/>
              <a:t>Add text here</a:t>
            </a:r>
          </a:p>
          <a:p>
            <a:r>
              <a:rPr lang="en-US" dirty="0"/>
              <a:t>Add text here</a:t>
            </a:r>
          </a:p>
          <a:p>
            <a:endParaRPr lang="en-US" dirty="0"/>
          </a:p>
        </p:txBody>
      </p:sp>
      <p:sp>
        <p:nvSpPr>
          <p:cNvPr id="4" name="Rectangle 3"/>
          <p:cNvSpPr/>
          <p:nvPr/>
        </p:nvSpPr>
        <p:spPr>
          <a:xfrm>
            <a:off x="5338314" y="5992481"/>
            <a:ext cx="1534722" cy="63883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Place logo </a:t>
            </a:r>
            <a:br>
              <a:rPr lang="en-US" sz="1200" dirty="0"/>
            </a:br>
            <a:r>
              <a:rPr lang="en-US" sz="1200" dirty="0"/>
              <a:t>or company name here</a:t>
            </a:r>
          </a:p>
        </p:txBody>
      </p:sp>
    </p:spTree>
    <p:extLst>
      <p:ext uri="{BB962C8B-B14F-4D97-AF65-F5344CB8AC3E}">
        <p14:creationId xmlns:p14="http://schemas.microsoft.com/office/powerpoint/2010/main" val="623102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23032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194987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9115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S 16x9_02_ NEW">
  <a:themeElements>
    <a:clrScheme name="ANS_2017">
      <a:dk1>
        <a:srgbClr val="2F5496"/>
      </a:dk1>
      <a:lt1>
        <a:srgbClr val="FFFFFF"/>
      </a:lt1>
      <a:dk2>
        <a:srgbClr val="2F5496"/>
      </a:dk2>
      <a:lt2>
        <a:srgbClr val="E7E6E6"/>
      </a:lt2>
      <a:accent1>
        <a:srgbClr val="2F5496"/>
      </a:accent1>
      <a:accent2>
        <a:srgbClr val="70AD47"/>
      </a:accent2>
      <a:accent3>
        <a:srgbClr val="FFC000"/>
      </a:accent3>
      <a:accent4>
        <a:srgbClr val="8F45C7"/>
      </a:accent4>
      <a:accent5>
        <a:srgbClr val="70AD47"/>
      </a:accent5>
      <a:accent6>
        <a:srgbClr val="BFBFB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ANS 16x9_02_ NEW</Template>
  <TotalTime>154</TotalTime>
  <Words>94</Words>
  <Application>Microsoft Macintosh PowerPoint</Application>
  <PresentationFormat>Widescreen</PresentationFormat>
  <Paragraphs>13</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ANS 16x9_02_ NEW</vt:lpstr>
      <vt:lpstr>Title of Presentation</vt:lpstr>
      <vt:lpstr>Text Slide Sample</vt:lpstr>
      <vt:lpstr>PowerPoint Presentation</vt:lpstr>
      <vt:lpstr>PowerPoint Presentation</vt:lpstr>
      <vt:lpstr>PowerPoint Presentation</vt:lpstr>
    </vt:vector>
  </TitlesOfParts>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 Gravley</dc:creator>
  <cp:lastModifiedBy>Microsoft Office User</cp:lastModifiedBy>
  <cp:revision>28</cp:revision>
  <dcterms:created xsi:type="dcterms:W3CDTF">2017-01-30T20:04:56Z</dcterms:created>
  <dcterms:modified xsi:type="dcterms:W3CDTF">2018-05-04T17:52:36Z</dcterms:modified>
</cp:coreProperties>
</file>